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9" r:id="rId4"/>
    <p:sldId id="264" r:id="rId5"/>
    <p:sldId id="270" r:id="rId6"/>
    <p:sldId id="260" r:id="rId7"/>
    <p:sldId id="265" r:id="rId8"/>
    <p:sldId id="261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BC4C304D-97C7-4B36-9470-53D3119C5F9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39FD1E2-3E29-4F1A-AE0B-B7BD874F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929222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Comic Sans MS" pitchFamily="66" charset="0"/>
              </a:rPr>
              <a:t>В гостях у мастерицы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7448872" cy="4104456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ol54.ru/uploads/posts/2011-09/1315315302_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08512" cy="6144683"/>
          </a:xfrm>
          <a:prstGeom prst="rect">
            <a:avLst/>
          </a:prstGeom>
          <a:noFill/>
        </p:spPr>
      </p:pic>
      <p:pic>
        <p:nvPicPr>
          <p:cNvPr id="1032" name="Picture 8" descr="http://www.posezonam.ru/img/big/938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691136" cy="2463505"/>
          </a:xfrm>
          <a:prstGeom prst="rect">
            <a:avLst/>
          </a:prstGeom>
          <a:noFill/>
        </p:spPr>
      </p:pic>
      <p:pic>
        <p:nvPicPr>
          <p:cNvPr id="1034" name="Picture 10" descr="http://img1.liveinternet.ru/images/attach/b/4/103/710/103710945_large_0_6cfc8_35df297d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2520280" cy="3746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5/85/116/85116338_lar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380454" cy="5040560"/>
          </a:xfrm>
          <a:prstGeom prst="rect">
            <a:avLst/>
          </a:prstGeom>
          <a:noFill/>
        </p:spPr>
      </p:pic>
      <p:pic>
        <p:nvPicPr>
          <p:cNvPr id="22532" name="Picture 4" descr="http://festival.1september.ru/articles/525938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819525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гжель2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8" y="116632"/>
            <a:ext cx="8839925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381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8.radikal.ru/i161/1008/70/bc6a8a2135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640960" cy="55950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6714" y="188640"/>
            <a:ext cx="8393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Народные </a:t>
            </a: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МАСТЕРА из ХОХЛОМЫ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5" descr="хохлома4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603"/>
            <a:ext cx="4616664" cy="652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4" descr="хохлома3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6041">
            <a:off x="5305855" y="1757678"/>
            <a:ext cx="3841879" cy="38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606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ымковская игрушка &quot;Портрет А. Ведякино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16824" cy="562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Народные   МАСТЕРА из ДЫМКОВО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дымк4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9773">
            <a:off x="179512" y="544584"/>
            <a:ext cx="3934238" cy="528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Содержимое 4" descr="дымк3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1858">
            <a:off x="4181830" y="1700808"/>
            <a:ext cx="49716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495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odnt.ru/upload/medialibrary/c10/c100887c485a60f28d11d204035b2c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786610" cy="5286412"/>
          </a:xfrm>
          <a:prstGeom prst="rect">
            <a:avLst/>
          </a:prstGeom>
          <a:noFill/>
          <a:ln w="57150">
            <a:solidFill>
              <a:srgbClr val="002060"/>
            </a:solidFill>
            <a:bevel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solidFill>
                  <a:srgbClr val="0070C0"/>
                </a:solidFill>
              </a:rPr>
              <a:t>АМУРСКИЕ народные мастера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a124.mycdn.me/getImage?photoId=489897069053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680520" cy="62406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4" descr="http://ia124.mycdn.me/getImage?photoId=489897143037&amp;photoType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648406" cy="2736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a124.mycdn.me/getImage?photoId=489557505021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28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35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ГЖЕЛЬСКИЕ МАСТЕРА</a:t>
            </a:r>
          </a:p>
        </p:txBody>
      </p:sp>
      <p:pic>
        <p:nvPicPr>
          <p:cNvPr id="2050" name="Picture 2" descr="http://i16.beon.ru/30/65/1196530/39/73991739/2RIAN_004590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692212" cy="467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жель презентац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гжель презентация</Template>
  <TotalTime>313</TotalTime>
  <Words>18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гжель презентация</vt:lpstr>
      <vt:lpstr>В гостях у мастерицы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гостях у мастерицы»</dc:title>
  <dc:creator>UserXP</dc:creator>
  <cp:lastModifiedBy>дет. сад2</cp:lastModifiedBy>
  <cp:revision>35</cp:revision>
  <dcterms:created xsi:type="dcterms:W3CDTF">2014-02-12T08:51:29Z</dcterms:created>
  <dcterms:modified xsi:type="dcterms:W3CDTF">2020-05-13T07:22:27Z</dcterms:modified>
</cp:coreProperties>
</file>